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B1F4ADF-08E3-4A59-B7FB-30F9A3DBFD68}"/>
</file>

<file path=customXml/itemProps2.xml><?xml version="1.0" encoding="utf-8"?>
<ds:datastoreItem xmlns:ds="http://schemas.openxmlformats.org/officeDocument/2006/customXml" ds:itemID="{E27091AC-CA0B-4FD0-9E1C-C58505A6CCDA}"/>
</file>

<file path=customXml/itemProps3.xml><?xml version="1.0" encoding="utf-8"?>
<ds:datastoreItem xmlns:ds="http://schemas.openxmlformats.org/officeDocument/2006/customXml" ds:itemID="{A543237D-C57B-41FC-B849-ABBF63D3C7D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